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7" autoAdjust="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39EB-4632-4CD0-9AF3-40860677C588}" type="datetimeFigureOut">
              <a:rPr lang="en-NZ" smtClean="0"/>
              <a:t>23/03/2011</a:t>
            </a:fld>
            <a:endParaRPr lang="en-NZ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574FBF-0F5F-4B36-B8E4-CC0070080AC2}" type="slidenum">
              <a:rPr lang="en-NZ" smtClean="0"/>
              <a:t>‹#›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39EB-4632-4CD0-9AF3-40860677C588}" type="datetimeFigureOut">
              <a:rPr lang="en-NZ" smtClean="0"/>
              <a:t>23/03/2011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4FBF-0F5F-4B36-B8E4-CC0070080AC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39EB-4632-4CD0-9AF3-40860677C588}" type="datetimeFigureOut">
              <a:rPr lang="en-NZ" smtClean="0"/>
              <a:t>23/03/2011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4FBF-0F5F-4B36-B8E4-CC0070080AC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5739EB-4632-4CD0-9AF3-40860677C588}" type="datetimeFigureOut">
              <a:rPr lang="en-NZ" smtClean="0"/>
              <a:t>23/03/2011</a:t>
            </a:fld>
            <a:endParaRPr lang="en-NZ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A574FBF-0F5F-4B36-B8E4-CC0070080AC2}" type="slidenum">
              <a:rPr lang="en-NZ" smtClean="0"/>
              <a:t>‹#›</a:t>
            </a:fld>
            <a:endParaRPr lang="en-NZ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39EB-4632-4CD0-9AF3-40860677C588}" type="datetimeFigureOut">
              <a:rPr lang="en-NZ" smtClean="0"/>
              <a:t>23/03/2011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4FBF-0F5F-4B36-B8E4-CC0070080AC2}" type="slidenum">
              <a:rPr lang="en-NZ" smtClean="0"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39EB-4632-4CD0-9AF3-40860677C588}" type="datetimeFigureOut">
              <a:rPr lang="en-NZ" smtClean="0"/>
              <a:t>23/03/2011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4FBF-0F5F-4B36-B8E4-CC0070080AC2}" type="slidenum">
              <a:rPr lang="en-NZ" smtClean="0"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4FBF-0F5F-4B36-B8E4-CC0070080AC2}" type="slidenum">
              <a:rPr lang="en-NZ" smtClean="0"/>
              <a:t>‹#›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39EB-4632-4CD0-9AF3-40860677C588}" type="datetimeFigureOut">
              <a:rPr lang="en-NZ" smtClean="0"/>
              <a:t>23/03/2011</a:t>
            </a:fld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39EB-4632-4CD0-9AF3-40860677C588}" type="datetimeFigureOut">
              <a:rPr lang="en-NZ" smtClean="0"/>
              <a:t>23/03/2011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4FBF-0F5F-4B36-B8E4-CC0070080AC2}" type="slidenum">
              <a:rPr lang="en-NZ" smtClean="0"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39EB-4632-4CD0-9AF3-40860677C588}" type="datetimeFigureOut">
              <a:rPr lang="en-NZ" smtClean="0"/>
              <a:t>23/03/2011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4FBF-0F5F-4B36-B8E4-CC0070080AC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5739EB-4632-4CD0-9AF3-40860677C588}" type="datetimeFigureOut">
              <a:rPr lang="en-NZ" smtClean="0"/>
              <a:t>23/03/2011</a:t>
            </a:fld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A574FBF-0F5F-4B36-B8E4-CC0070080AC2}" type="slidenum">
              <a:rPr lang="en-NZ" smtClean="0"/>
              <a:t>‹#›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39EB-4632-4CD0-9AF3-40860677C588}" type="datetimeFigureOut">
              <a:rPr lang="en-NZ" smtClean="0"/>
              <a:t>23/03/2011</a:t>
            </a:fld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574FBF-0F5F-4B36-B8E4-CC0070080AC2}" type="slidenum">
              <a:rPr lang="en-NZ" smtClean="0"/>
              <a:t>‹#›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65739EB-4632-4CD0-9AF3-40860677C588}" type="datetimeFigureOut">
              <a:rPr lang="en-NZ" smtClean="0"/>
              <a:t>23/03/2011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A574FBF-0F5F-4B36-B8E4-CC0070080AC2}" type="slidenum">
              <a:rPr lang="en-NZ" smtClean="0"/>
              <a:t>‹#›</a:t>
            </a:fld>
            <a:endParaRPr lang="en-NZ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348880"/>
            <a:ext cx="6400800" cy="1752600"/>
          </a:xfrm>
        </p:spPr>
        <p:txBody>
          <a:bodyPr>
            <a:noAutofit/>
          </a:bodyPr>
          <a:lstStyle/>
          <a:p>
            <a:r>
              <a:rPr lang="en-NZ" sz="8000" dirty="0" smtClean="0">
                <a:solidFill>
                  <a:schemeClr val="bg1"/>
                </a:solidFill>
                <a:latin typeface="Showcard Gothic" pitchFamily="82" charset="0"/>
              </a:rPr>
              <a:t>A</a:t>
            </a:r>
            <a:r>
              <a:rPr lang="en-NZ" sz="8000" dirty="0" smtClean="0">
                <a:solidFill>
                  <a:schemeClr val="tx1"/>
                </a:solidFill>
                <a:latin typeface="Showcard Gothic" pitchFamily="82" charset="0"/>
              </a:rPr>
              <a:t>c</a:t>
            </a:r>
            <a:r>
              <a:rPr lang="en-NZ" sz="8000" dirty="0" smtClean="0">
                <a:solidFill>
                  <a:schemeClr val="bg1"/>
                </a:solidFill>
                <a:latin typeface="Showcard Gothic" pitchFamily="82" charset="0"/>
              </a:rPr>
              <a:t>t</a:t>
            </a:r>
            <a:r>
              <a:rPr lang="en-NZ" sz="8000" dirty="0" smtClean="0">
                <a:solidFill>
                  <a:schemeClr val="tx1"/>
                </a:solidFill>
                <a:latin typeface="Showcard Gothic" pitchFamily="82" charset="0"/>
              </a:rPr>
              <a:t>r</a:t>
            </a:r>
            <a:r>
              <a:rPr lang="en-NZ" sz="8000" dirty="0" smtClean="0">
                <a:solidFill>
                  <a:schemeClr val="bg1"/>
                </a:solidFill>
                <a:latin typeface="Showcard Gothic" pitchFamily="82" charset="0"/>
              </a:rPr>
              <a:t>e</a:t>
            </a:r>
            <a:r>
              <a:rPr lang="en-NZ" sz="8000" dirty="0" smtClean="0">
                <a:solidFill>
                  <a:schemeClr val="tx1"/>
                </a:solidFill>
                <a:latin typeface="Showcard Gothic" pitchFamily="82" charset="0"/>
              </a:rPr>
              <a:t>s</a:t>
            </a:r>
            <a:r>
              <a:rPr lang="en-NZ" sz="8000" dirty="0" smtClean="0">
                <a:solidFill>
                  <a:schemeClr val="bg1"/>
                </a:solidFill>
                <a:latin typeface="Showcard Gothic" pitchFamily="82" charset="0"/>
              </a:rPr>
              <a:t>s</a:t>
            </a:r>
            <a:endParaRPr lang="en-NZ" sz="8000" dirty="0">
              <a:solidFill>
                <a:schemeClr val="bg1"/>
              </a:solidFill>
              <a:latin typeface="Showcard Gothic" pitchFamily="8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0"/>
            <a:ext cx="8280920" cy="2304256"/>
          </a:xfrm>
        </p:spPr>
        <p:txBody>
          <a:bodyPr>
            <a:noAutofit/>
          </a:bodyPr>
          <a:lstStyle/>
          <a:p>
            <a:r>
              <a:rPr lang="en-NZ" sz="10000" dirty="0" smtClean="0">
                <a:solidFill>
                  <a:schemeClr val="bg1"/>
                </a:solidFill>
                <a:latin typeface="Showcard Gothic" pitchFamily="82" charset="0"/>
              </a:rPr>
              <a:t>C</a:t>
            </a:r>
            <a:r>
              <a:rPr lang="en-NZ" sz="10000" dirty="0" smtClean="0">
                <a:solidFill>
                  <a:schemeClr val="tx1"/>
                </a:solidFill>
                <a:latin typeface="Showcard Gothic" pitchFamily="82" charset="0"/>
              </a:rPr>
              <a:t>a</a:t>
            </a:r>
            <a:r>
              <a:rPr lang="en-NZ" sz="10000" dirty="0" smtClean="0">
                <a:solidFill>
                  <a:schemeClr val="bg1"/>
                </a:solidFill>
                <a:latin typeface="Showcard Gothic" pitchFamily="82" charset="0"/>
              </a:rPr>
              <a:t>r</a:t>
            </a:r>
            <a:r>
              <a:rPr lang="en-NZ" sz="10000" dirty="0" smtClean="0">
                <a:solidFill>
                  <a:schemeClr val="tx1"/>
                </a:solidFill>
                <a:latin typeface="Showcard Gothic" pitchFamily="82" charset="0"/>
              </a:rPr>
              <a:t>e</a:t>
            </a:r>
            <a:r>
              <a:rPr lang="en-NZ" sz="10000" dirty="0" smtClean="0">
                <a:solidFill>
                  <a:schemeClr val="bg1"/>
                </a:solidFill>
                <a:latin typeface="Showcard Gothic" pitchFamily="82" charset="0"/>
              </a:rPr>
              <a:t>e</a:t>
            </a:r>
            <a:r>
              <a:rPr lang="en-NZ" sz="10000" dirty="0" smtClean="0">
                <a:solidFill>
                  <a:schemeClr val="tx1"/>
                </a:solidFill>
                <a:latin typeface="Showcard Gothic" pitchFamily="82" charset="0"/>
              </a:rPr>
              <a:t>r</a:t>
            </a:r>
            <a:r>
              <a:rPr lang="en-NZ" sz="10000" dirty="0" smtClean="0">
                <a:solidFill>
                  <a:schemeClr val="bg1"/>
                </a:solidFill>
                <a:latin typeface="Showcard Gothic" pitchFamily="82" charset="0"/>
              </a:rPr>
              <a:t>s</a:t>
            </a:r>
            <a:r>
              <a:rPr lang="en-NZ" sz="10000" dirty="0" smtClean="0">
                <a:solidFill>
                  <a:schemeClr val="tx1"/>
                </a:solidFill>
                <a:latin typeface="Showcard Gothic" pitchFamily="82" charset="0"/>
              </a:rPr>
              <a:t>:</a:t>
            </a:r>
            <a:endParaRPr lang="en-NZ" sz="10000" dirty="0">
              <a:solidFill>
                <a:schemeClr val="tx1"/>
              </a:solidFill>
              <a:latin typeface="Showcard Gothic" pitchFamily="82" charset="0"/>
            </a:endParaRPr>
          </a:p>
        </p:txBody>
      </p:sp>
      <p:pic>
        <p:nvPicPr>
          <p:cNvPr id="13320" name="Picture 8" descr="http://www.tvkeywest.com/images/movie-clapperboar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293096"/>
            <a:ext cx="2088232" cy="2422351"/>
          </a:xfrm>
          <a:prstGeom prst="rect">
            <a:avLst/>
          </a:prstGeom>
          <a:noFill/>
        </p:spPr>
      </p:pic>
      <p:pic>
        <p:nvPicPr>
          <p:cNvPr id="13322" name="Picture 10" descr="http://www.amazing-animations.com/animations/cd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5085184"/>
            <a:ext cx="1656184" cy="1456644"/>
          </a:xfrm>
          <a:prstGeom prst="rect">
            <a:avLst/>
          </a:prstGeom>
          <a:noFill/>
        </p:spPr>
      </p:pic>
      <p:pic>
        <p:nvPicPr>
          <p:cNvPr id="13326" name="Picture 14" descr="http://bestanimations.com/Music/Notation/Notes-05-june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834715">
            <a:off x="4635591" y="4724228"/>
            <a:ext cx="864096" cy="1072119"/>
          </a:xfrm>
          <a:prstGeom prst="rect">
            <a:avLst/>
          </a:prstGeom>
          <a:noFill/>
        </p:spPr>
      </p:pic>
      <p:pic>
        <p:nvPicPr>
          <p:cNvPr id="13328" name="Picture 16" descr="animated speaker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5085184"/>
            <a:ext cx="1368152" cy="1368152"/>
          </a:xfrm>
          <a:prstGeom prst="rect">
            <a:avLst/>
          </a:prstGeom>
          <a:noFill/>
        </p:spPr>
      </p:pic>
      <p:pic>
        <p:nvPicPr>
          <p:cNvPr id="13330" name="Picture 18" descr="animated speaker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5085184"/>
            <a:ext cx="1440160" cy="14401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C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a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r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e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e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r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 C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o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n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t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r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i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b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u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t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i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o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n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s 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t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o 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t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h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e 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C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o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m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m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u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n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i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t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y</a:t>
            </a:r>
            <a:endParaRPr lang="en-NZ" u="sng" dirty="0">
              <a:solidFill>
                <a:schemeClr val="tx1"/>
              </a:solidFill>
              <a:latin typeface="Showcard Gothic" pitchFamily="8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W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h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y</a:t>
            </a:r>
            <a:r>
              <a:rPr lang="en-NZ" u="sng" dirty="0" smtClean="0">
                <a:solidFill>
                  <a:schemeClr val="accent1"/>
                </a:solidFill>
                <a:latin typeface="Showcard Gothic" pitchFamily="82" charset="0"/>
              </a:rPr>
              <a:t> 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w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o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u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l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d 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t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h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i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s</a:t>
            </a:r>
            <a:r>
              <a:rPr lang="en-NZ" u="sng" dirty="0" smtClean="0">
                <a:solidFill>
                  <a:schemeClr val="accent1"/>
                </a:solidFill>
                <a:latin typeface="Showcard Gothic" pitchFamily="82" charset="0"/>
              </a:rPr>
              <a:t> 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C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a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r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e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e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r</a:t>
            </a:r>
            <a:r>
              <a:rPr lang="en-NZ" u="sng" dirty="0" smtClean="0">
                <a:solidFill>
                  <a:schemeClr val="accent1"/>
                </a:solidFill>
                <a:latin typeface="Showcard Gothic" pitchFamily="82" charset="0"/>
              </a:rPr>
              <a:t> 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s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u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i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t</a:t>
            </a:r>
            <a:r>
              <a:rPr lang="en-NZ" u="sng" dirty="0" smtClean="0">
                <a:solidFill>
                  <a:schemeClr val="accent1"/>
                </a:solidFill>
                <a:latin typeface="Showcard Gothic" pitchFamily="82" charset="0"/>
              </a:rPr>
              <a:t> 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m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y</a:t>
            </a:r>
            <a:r>
              <a:rPr lang="en-NZ" u="sng" dirty="0" smtClean="0">
                <a:solidFill>
                  <a:schemeClr val="accent1"/>
                </a:solidFill>
                <a:latin typeface="Showcard Gothic" pitchFamily="82" charset="0"/>
              </a:rPr>
              <a:t> 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P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e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r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s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o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n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a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l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i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t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y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?</a:t>
            </a:r>
            <a:endParaRPr lang="en-NZ" u="sng" dirty="0">
              <a:solidFill>
                <a:schemeClr val="accent4"/>
              </a:solidFill>
              <a:latin typeface="Showcard Gothic" pitchFamily="8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086600" cy="1108720"/>
          </a:xfrm>
        </p:spPr>
        <p:txBody>
          <a:bodyPr/>
          <a:lstStyle/>
          <a:p>
            <a:pPr algn="ctr"/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C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o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n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c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l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u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s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i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o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n</a:t>
            </a:r>
            <a:endParaRPr lang="en-NZ" u="sng" dirty="0">
              <a:solidFill>
                <a:schemeClr val="accent4"/>
              </a:solidFill>
              <a:latin typeface="Showcard Gothic" pitchFamily="8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 flipV="1">
            <a:off x="-523528" y="6713985"/>
            <a:ext cx="523528" cy="144015"/>
          </a:xfrm>
        </p:spPr>
        <p:txBody>
          <a:bodyPr>
            <a:normAutofit fontScale="25000" lnSpcReduction="20000"/>
          </a:bodyPr>
          <a:lstStyle/>
          <a:p>
            <a:endParaRPr lang="en-NZ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132856"/>
            <a:ext cx="7086600" cy="1828800"/>
          </a:xfrm>
        </p:spPr>
        <p:txBody>
          <a:bodyPr/>
          <a:lstStyle/>
          <a:p>
            <a:pPr algn="ctr"/>
            <a:r>
              <a:rPr lang="en-NZ" sz="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T</a:t>
            </a:r>
            <a:r>
              <a:rPr lang="en-NZ" sz="5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h</a:t>
            </a:r>
            <a:r>
              <a:rPr lang="en-NZ" sz="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a</a:t>
            </a:r>
            <a:r>
              <a:rPr lang="en-NZ" sz="5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n</a:t>
            </a:r>
            <a:r>
              <a:rPr lang="en-NZ" sz="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k</a:t>
            </a:r>
            <a:r>
              <a:rPr lang="en-NZ" sz="5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s</a:t>
            </a:r>
            <a:r>
              <a:rPr lang="en-NZ" sz="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  f</a:t>
            </a:r>
            <a:r>
              <a:rPr lang="en-NZ" sz="5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o</a:t>
            </a:r>
            <a:r>
              <a:rPr lang="en-NZ" sz="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r  </a:t>
            </a:r>
            <a:r>
              <a:rPr lang="en-NZ" sz="5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W</a:t>
            </a:r>
            <a:r>
              <a:rPr lang="en-NZ" sz="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a</a:t>
            </a:r>
            <a:r>
              <a:rPr lang="en-NZ" sz="5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t</a:t>
            </a:r>
            <a:r>
              <a:rPr lang="en-NZ" sz="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c</a:t>
            </a:r>
            <a:r>
              <a:rPr lang="en-NZ" sz="5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h</a:t>
            </a:r>
            <a:r>
              <a:rPr lang="en-NZ" sz="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i</a:t>
            </a:r>
            <a:r>
              <a:rPr lang="en-NZ" sz="5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n</a:t>
            </a:r>
            <a:r>
              <a:rPr lang="en-NZ" sz="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g </a:t>
            </a:r>
            <a:r>
              <a:rPr lang="en-NZ" sz="5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m</a:t>
            </a:r>
            <a:r>
              <a:rPr lang="en-NZ" sz="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y P</a:t>
            </a:r>
            <a:r>
              <a:rPr lang="en-NZ" sz="5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o</a:t>
            </a:r>
            <a:r>
              <a:rPr lang="en-NZ" sz="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w</a:t>
            </a:r>
            <a:r>
              <a:rPr lang="en-NZ" sz="5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e</a:t>
            </a:r>
            <a:r>
              <a:rPr lang="en-NZ" sz="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r</a:t>
            </a:r>
            <a:r>
              <a:rPr lang="en-NZ" sz="5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P</a:t>
            </a:r>
            <a:r>
              <a:rPr lang="en-NZ" sz="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o</a:t>
            </a:r>
            <a:r>
              <a:rPr lang="en-NZ" sz="5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i</a:t>
            </a:r>
            <a:r>
              <a:rPr lang="en-NZ" sz="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n</a:t>
            </a:r>
            <a:r>
              <a:rPr lang="en-NZ" sz="5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t</a:t>
            </a:r>
            <a:r>
              <a:rPr lang="en-NZ" sz="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 !</a:t>
            </a:r>
            <a:br>
              <a:rPr lang="en-NZ" sz="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</a:br>
            <a:r>
              <a:rPr lang="en-NZ" sz="5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itchFamily="34" charset="0"/>
              </a:rPr>
              <a:t>☺</a:t>
            </a:r>
            <a:endParaRPr lang="en-NZ" sz="5000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iandra GD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4653136"/>
            <a:ext cx="7086600" cy="1509712"/>
          </a:xfrm>
        </p:spPr>
        <p:txBody>
          <a:bodyPr>
            <a:normAutofit/>
          </a:bodyPr>
          <a:lstStyle/>
          <a:p>
            <a:pPr algn="ctr"/>
            <a:r>
              <a:rPr lang="en-NZ" sz="4400" b="1" dirty="0" smtClean="0">
                <a:solidFill>
                  <a:schemeClr val="tx1"/>
                </a:solidFill>
                <a:latin typeface="Showcard Gothic" pitchFamily="82" charset="0"/>
              </a:rPr>
              <a:t>♥</a:t>
            </a:r>
            <a:r>
              <a:rPr lang="en-NZ" sz="4400" b="1" dirty="0" smtClean="0">
                <a:latin typeface="Showcard Gothic" pitchFamily="82" charset="0"/>
              </a:rPr>
              <a:t> </a:t>
            </a:r>
            <a:r>
              <a:rPr lang="en-NZ" sz="4400" b="1" dirty="0" smtClean="0">
                <a:solidFill>
                  <a:schemeClr val="bg1"/>
                </a:solidFill>
                <a:latin typeface="Showcard Gothic" pitchFamily="82" charset="0"/>
              </a:rPr>
              <a:t>B</a:t>
            </a:r>
            <a:r>
              <a:rPr lang="en-NZ" sz="4400" b="1" dirty="0" smtClean="0">
                <a:solidFill>
                  <a:schemeClr val="tx1"/>
                </a:solidFill>
                <a:latin typeface="Showcard Gothic" pitchFamily="82" charset="0"/>
              </a:rPr>
              <a:t>y</a:t>
            </a:r>
            <a:r>
              <a:rPr lang="en-NZ" sz="4400" b="1" dirty="0" smtClean="0">
                <a:solidFill>
                  <a:schemeClr val="bg1"/>
                </a:solidFill>
                <a:latin typeface="Showcard Gothic" pitchFamily="82" charset="0"/>
              </a:rPr>
              <a:t>: </a:t>
            </a:r>
            <a:r>
              <a:rPr lang="en-NZ" sz="4400" b="1" dirty="0" smtClean="0">
                <a:solidFill>
                  <a:schemeClr val="tx1"/>
                </a:solidFill>
                <a:latin typeface="Showcard Gothic" pitchFamily="82" charset="0"/>
              </a:rPr>
              <a:t>C</a:t>
            </a:r>
            <a:r>
              <a:rPr lang="en-NZ" sz="4400" b="1" dirty="0" smtClean="0">
                <a:solidFill>
                  <a:schemeClr val="bg1"/>
                </a:solidFill>
                <a:latin typeface="Showcard Gothic" pitchFamily="82" charset="0"/>
              </a:rPr>
              <a:t>y</a:t>
            </a:r>
            <a:r>
              <a:rPr lang="en-NZ" sz="4400" b="1" dirty="0" smtClean="0">
                <a:solidFill>
                  <a:schemeClr val="tx1"/>
                </a:solidFill>
                <a:latin typeface="Showcard Gothic" pitchFamily="82" charset="0"/>
              </a:rPr>
              <a:t>r</a:t>
            </a:r>
            <a:r>
              <a:rPr lang="en-NZ" sz="4400" b="1" dirty="0" smtClean="0">
                <a:solidFill>
                  <a:schemeClr val="bg1"/>
                </a:solidFill>
                <a:latin typeface="Showcard Gothic" pitchFamily="82" charset="0"/>
              </a:rPr>
              <a:t>i</a:t>
            </a:r>
            <a:r>
              <a:rPr lang="en-NZ" sz="4400" b="1" dirty="0" smtClean="0">
                <a:solidFill>
                  <a:schemeClr val="tx1"/>
                </a:solidFill>
                <a:latin typeface="Showcard Gothic" pitchFamily="82" charset="0"/>
              </a:rPr>
              <a:t>l</a:t>
            </a:r>
            <a:r>
              <a:rPr lang="en-NZ" sz="4400" b="1" dirty="0" smtClean="0">
                <a:latin typeface="Showcard Gothic" pitchFamily="82" charset="0"/>
              </a:rPr>
              <a:t> </a:t>
            </a:r>
            <a:r>
              <a:rPr lang="en-NZ" sz="4400" b="1" dirty="0" smtClean="0">
                <a:solidFill>
                  <a:schemeClr val="bg1"/>
                </a:solidFill>
                <a:latin typeface="Showcard Gothic" pitchFamily="82" charset="0"/>
              </a:rPr>
              <a:t>P</a:t>
            </a:r>
            <a:r>
              <a:rPr lang="en-NZ" sz="4400" b="1" dirty="0" smtClean="0">
                <a:solidFill>
                  <a:schemeClr val="tx1"/>
                </a:solidFill>
                <a:latin typeface="Showcard Gothic" pitchFamily="82" charset="0"/>
              </a:rPr>
              <a:t>a</a:t>
            </a:r>
            <a:r>
              <a:rPr lang="en-NZ" sz="4400" b="1" dirty="0" smtClean="0">
                <a:solidFill>
                  <a:schemeClr val="bg1"/>
                </a:solidFill>
                <a:latin typeface="Showcard Gothic" pitchFamily="82" charset="0"/>
              </a:rPr>
              <a:t>s</a:t>
            </a:r>
            <a:r>
              <a:rPr lang="en-NZ" sz="4400" b="1" dirty="0" smtClean="0">
                <a:solidFill>
                  <a:schemeClr val="tx1"/>
                </a:solidFill>
                <a:latin typeface="Showcard Gothic" pitchFamily="82" charset="0"/>
              </a:rPr>
              <a:t>c</a:t>
            </a:r>
            <a:r>
              <a:rPr lang="en-NZ" sz="4400" b="1" dirty="0" smtClean="0">
                <a:solidFill>
                  <a:schemeClr val="bg1"/>
                </a:solidFill>
                <a:latin typeface="Showcard Gothic" pitchFamily="82" charset="0"/>
              </a:rPr>
              <a:t>u</a:t>
            </a:r>
            <a:r>
              <a:rPr lang="en-NZ" sz="4400" b="1" dirty="0" smtClean="0">
                <a:solidFill>
                  <a:schemeClr val="tx1"/>
                </a:solidFill>
                <a:latin typeface="Showcard Gothic" pitchFamily="82" charset="0"/>
              </a:rPr>
              <a:t>a</a:t>
            </a:r>
            <a:r>
              <a:rPr lang="en-NZ" sz="4400" b="1" dirty="0" smtClean="0">
                <a:solidFill>
                  <a:schemeClr val="bg1"/>
                </a:solidFill>
                <a:latin typeface="Showcard Gothic" pitchFamily="82" charset="0"/>
              </a:rPr>
              <a:t>l</a:t>
            </a:r>
            <a:r>
              <a:rPr lang="en-NZ" sz="4400" b="1" dirty="0" smtClean="0">
                <a:latin typeface="Showcard Gothic" pitchFamily="82" charset="0"/>
              </a:rPr>
              <a:t> </a:t>
            </a:r>
            <a:r>
              <a:rPr lang="en-NZ" sz="4400" b="1" dirty="0" smtClean="0">
                <a:solidFill>
                  <a:schemeClr val="tx1"/>
                </a:solidFill>
                <a:latin typeface="Showcard Gothic" pitchFamily="82" charset="0"/>
              </a:rPr>
              <a:t>♥</a:t>
            </a:r>
            <a:endParaRPr lang="en-NZ" sz="4400" b="1" dirty="0">
              <a:solidFill>
                <a:schemeClr val="tx1"/>
              </a:solidFill>
              <a:latin typeface="Showcard Gothic" pitchFamily="82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 flipV="1">
            <a:off x="-684584" y="1844824"/>
            <a:ext cx="45719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4264" tIns="0" rIns="114264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I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n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t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r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o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d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u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c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t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i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o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n</a:t>
            </a:r>
            <a:endParaRPr lang="en-NZ" u="sng" dirty="0">
              <a:solidFill>
                <a:schemeClr val="accent4"/>
              </a:solidFill>
              <a:latin typeface="Showcard Gothic" pitchFamily="8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C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a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r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e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e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r</a:t>
            </a:r>
            <a:r>
              <a:rPr lang="en-NZ" u="sng" dirty="0" smtClean="0">
                <a:solidFill>
                  <a:schemeClr val="accent1"/>
                </a:solidFill>
                <a:latin typeface="Showcard Gothic" pitchFamily="82" charset="0"/>
              </a:rPr>
              <a:t>  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D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e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s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c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r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i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p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t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i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o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n</a:t>
            </a:r>
            <a:endParaRPr lang="en-NZ" u="sng" dirty="0">
              <a:solidFill>
                <a:schemeClr val="tx1"/>
              </a:solidFill>
              <a:latin typeface="Showcard Gothic" pitchFamily="8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NZ" sz="3700" u="sng" dirty="0" smtClean="0">
                <a:solidFill>
                  <a:schemeClr val="tx1"/>
                </a:solidFill>
                <a:latin typeface="Showcard Gothic" pitchFamily="82" charset="0"/>
              </a:rPr>
              <a:t>E</a:t>
            </a:r>
            <a:r>
              <a:rPr lang="en-NZ" sz="3700" u="sng" dirty="0" smtClean="0">
                <a:solidFill>
                  <a:schemeClr val="accent4"/>
                </a:solidFill>
                <a:latin typeface="Showcard Gothic" pitchFamily="82" charset="0"/>
              </a:rPr>
              <a:t>d</a:t>
            </a:r>
            <a:r>
              <a:rPr lang="en-NZ" sz="3700" u="sng" dirty="0" smtClean="0">
                <a:solidFill>
                  <a:schemeClr val="tx1"/>
                </a:solidFill>
                <a:latin typeface="Showcard Gothic" pitchFamily="82" charset="0"/>
              </a:rPr>
              <a:t>u</a:t>
            </a:r>
            <a:r>
              <a:rPr lang="en-NZ" sz="3700" u="sng" dirty="0" smtClean="0">
                <a:solidFill>
                  <a:schemeClr val="accent4"/>
                </a:solidFill>
                <a:latin typeface="Showcard Gothic" pitchFamily="82" charset="0"/>
              </a:rPr>
              <a:t>c</a:t>
            </a:r>
            <a:r>
              <a:rPr lang="en-NZ" sz="3700" u="sng" dirty="0" smtClean="0">
                <a:solidFill>
                  <a:schemeClr val="tx1"/>
                </a:solidFill>
                <a:latin typeface="Showcard Gothic" pitchFamily="82" charset="0"/>
              </a:rPr>
              <a:t>a</a:t>
            </a:r>
            <a:r>
              <a:rPr lang="en-NZ" sz="3700" u="sng" dirty="0" smtClean="0">
                <a:solidFill>
                  <a:schemeClr val="accent4"/>
                </a:solidFill>
                <a:latin typeface="Showcard Gothic" pitchFamily="82" charset="0"/>
              </a:rPr>
              <a:t>t</a:t>
            </a:r>
            <a:r>
              <a:rPr lang="en-NZ" sz="3700" u="sng" dirty="0" smtClean="0">
                <a:solidFill>
                  <a:schemeClr val="tx1"/>
                </a:solidFill>
                <a:latin typeface="Showcard Gothic" pitchFamily="82" charset="0"/>
              </a:rPr>
              <a:t>i</a:t>
            </a:r>
            <a:r>
              <a:rPr lang="en-NZ" sz="3700" u="sng" dirty="0" smtClean="0">
                <a:solidFill>
                  <a:schemeClr val="accent4"/>
                </a:solidFill>
                <a:latin typeface="Showcard Gothic" pitchFamily="82" charset="0"/>
              </a:rPr>
              <a:t>o</a:t>
            </a:r>
            <a:r>
              <a:rPr lang="en-NZ" sz="3700" u="sng" dirty="0" smtClean="0">
                <a:solidFill>
                  <a:schemeClr val="tx1"/>
                </a:solidFill>
                <a:latin typeface="Showcard Gothic" pitchFamily="82" charset="0"/>
              </a:rPr>
              <a:t>n </a:t>
            </a:r>
            <a:r>
              <a:rPr lang="en-NZ" sz="3700" u="sng" dirty="0" smtClean="0">
                <a:solidFill>
                  <a:schemeClr val="accent4"/>
                </a:solidFill>
                <a:latin typeface="Showcard Gothic" pitchFamily="82" charset="0"/>
              </a:rPr>
              <a:t>a</a:t>
            </a:r>
            <a:r>
              <a:rPr lang="en-NZ" sz="3700" u="sng" dirty="0" smtClean="0">
                <a:solidFill>
                  <a:schemeClr val="tx1"/>
                </a:solidFill>
                <a:latin typeface="Showcard Gothic" pitchFamily="82" charset="0"/>
              </a:rPr>
              <a:t>n</a:t>
            </a:r>
            <a:r>
              <a:rPr lang="en-NZ" sz="3700" u="sng" dirty="0" smtClean="0">
                <a:solidFill>
                  <a:schemeClr val="accent4"/>
                </a:solidFill>
                <a:latin typeface="Showcard Gothic" pitchFamily="82" charset="0"/>
              </a:rPr>
              <a:t>d</a:t>
            </a:r>
            <a:r>
              <a:rPr lang="en-NZ" sz="3700" u="sng" dirty="0" smtClean="0">
                <a:solidFill>
                  <a:schemeClr val="tx1"/>
                </a:solidFill>
                <a:latin typeface="Showcard Gothic" pitchFamily="82" charset="0"/>
              </a:rPr>
              <a:t> Q</a:t>
            </a:r>
            <a:r>
              <a:rPr lang="en-NZ" sz="3700" u="sng" dirty="0" smtClean="0">
                <a:solidFill>
                  <a:schemeClr val="accent4"/>
                </a:solidFill>
                <a:latin typeface="Showcard Gothic" pitchFamily="82" charset="0"/>
              </a:rPr>
              <a:t>u</a:t>
            </a:r>
            <a:r>
              <a:rPr lang="en-NZ" sz="3700" u="sng" dirty="0" smtClean="0">
                <a:solidFill>
                  <a:schemeClr val="tx1"/>
                </a:solidFill>
                <a:latin typeface="Showcard Gothic" pitchFamily="82" charset="0"/>
              </a:rPr>
              <a:t>a</a:t>
            </a:r>
            <a:r>
              <a:rPr lang="en-NZ" sz="3700" u="sng" dirty="0" smtClean="0">
                <a:solidFill>
                  <a:schemeClr val="accent4"/>
                </a:solidFill>
                <a:latin typeface="Showcard Gothic" pitchFamily="82" charset="0"/>
              </a:rPr>
              <a:t>l</a:t>
            </a:r>
            <a:r>
              <a:rPr lang="en-NZ" sz="3700" u="sng" dirty="0" smtClean="0">
                <a:solidFill>
                  <a:schemeClr val="tx1"/>
                </a:solidFill>
                <a:latin typeface="Showcard Gothic" pitchFamily="82" charset="0"/>
              </a:rPr>
              <a:t>i</a:t>
            </a:r>
            <a:r>
              <a:rPr lang="en-NZ" sz="3700" u="sng" dirty="0" smtClean="0">
                <a:solidFill>
                  <a:schemeClr val="accent4"/>
                </a:solidFill>
                <a:latin typeface="Showcard Gothic" pitchFamily="82" charset="0"/>
              </a:rPr>
              <a:t>f</a:t>
            </a:r>
            <a:r>
              <a:rPr lang="en-NZ" sz="3700" u="sng" dirty="0" smtClean="0">
                <a:solidFill>
                  <a:schemeClr val="tx1"/>
                </a:solidFill>
                <a:latin typeface="Showcard Gothic" pitchFamily="82" charset="0"/>
              </a:rPr>
              <a:t>i</a:t>
            </a:r>
            <a:r>
              <a:rPr lang="en-NZ" sz="3700" u="sng" dirty="0" smtClean="0">
                <a:solidFill>
                  <a:schemeClr val="accent4"/>
                </a:solidFill>
                <a:latin typeface="Showcard Gothic" pitchFamily="82" charset="0"/>
              </a:rPr>
              <a:t>c</a:t>
            </a:r>
            <a:r>
              <a:rPr lang="en-NZ" sz="3700" u="sng" dirty="0" smtClean="0">
                <a:solidFill>
                  <a:schemeClr val="tx1"/>
                </a:solidFill>
                <a:latin typeface="Showcard Gothic" pitchFamily="82" charset="0"/>
              </a:rPr>
              <a:t>a</a:t>
            </a:r>
            <a:r>
              <a:rPr lang="en-NZ" sz="3700" u="sng" dirty="0" smtClean="0">
                <a:solidFill>
                  <a:schemeClr val="accent4"/>
                </a:solidFill>
                <a:latin typeface="Showcard Gothic" pitchFamily="82" charset="0"/>
              </a:rPr>
              <a:t>t</a:t>
            </a:r>
            <a:r>
              <a:rPr lang="en-NZ" sz="3700" u="sng" dirty="0" smtClean="0">
                <a:solidFill>
                  <a:schemeClr val="tx1"/>
                </a:solidFill>
                <a:latin typeface="Showcard Gothic" pitchFamily="82" charset="0"/>
              </a:rPr>
              <a:t>i</a:t>
            </a:r>
            <a:r>
              <a:rPr lang="en-NZ" sz="3700" u="sng" dirty="0" smtClean="0">
                <a:solidFill>
                  <a:schemeClr val="accent4"/>
                </a:solidFill>
                <a:latin typeface="Showcard Gothic" pitchFamily="82" charset="0"/>
              </a:rPr>
              <a:t>o</a:t>
            </a:r>
            <a:r>
              <a:rPr lang="en-NZ" sz="3700" u="sng" dirty="0" smtClean="0">
                <a:solidFill>
                  <a:schemeClr val="tx1"/>
                </a:solidFill>
                <a:latin typeface="Showcard Gothic" pitchFamily="82" charset="0"/>
              </a:rPr>
              <a:t>n</a:t>
            </a:r>
            <a:r>
              <a:rPr lang="en-NZ" sz="3700" u="sng" dirty="0" smtClean="0">
                <a:solidFill>
                  <a:schemeClr val="accent4"/>
                </a:solidFill>
                <a:latin typeface="Showcard Gothic" pitchFamily="82" charset="0"/>
              </a:rPr>
              <a:t>s</a:t>
            </a:r>
            <a:endParaRPr lang="en-NZ" sz="3700" u="sng" dirty="0">
              <a:solidFill>
                <a:schemeClr val="accent4"/>
              </a:solidFill>
              <a:latin typeface="Showcard Gothic" pitchFamily="8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C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a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r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e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e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r</a:t>
            </a:r>
            <a:r>
              <a:rPr lang="en-NZ" u="sng" dirty="0" smtClean="0">
                <a:solidFill>
                  <a:schemeClr val="accent1"/>
                </a:solidFill>
                <a:latin typeface="Showcard Gothic" pitchFamily="82" charset="0"/>
              </a:rPr>
              <a:t> 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P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a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t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h</a:t>
            </a:r>
            <a:endParaRPr lang="en-NZ" u="sng" dirty="0">
              <a:solidFill>
                <a:schemeClr val="accent4"/>
              </a:solidFill>
              <a:latin typeface="Showcard Gothic" pitchFamily="8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H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i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g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h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l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i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g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h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t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s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/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P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o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s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i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t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i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v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e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s</a:t>
            </a:r>
            <a:endParaRPr lang="en-NZ" u="sng" dirty="0">
              <a:solidFill>
                <a:schemeClr val="accent4"/>
              </a:solidFill>
              <a:latin typeface="Showcard Gothic" pitchFamily="8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D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o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w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n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s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i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d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e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s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/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N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e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g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a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t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i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v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e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s</a:t>
            </a:r>
            <a:endParaRPr lang="en-NZ" u="sng" dirty="0">
              <a:solidFill>
                <a:schemeClr val="tx1"/>
              </a:solidFill>
              <a:latin typeface="Showcard Gothic" pitchFamily="8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E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v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e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r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y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d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a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y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 L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i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f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e</a:t>
            </a:r>
            <a:endParaRPr lang="en-NZ" u="sng" dirty="0">
              <a:solidFill>
                <a:schemeClr val="accent4"/>
              </a:solidFill>
              <a:latin typeface="Showcard Gothic" pitchFamily="8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S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a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l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a</a:t>
            </a:r>
            <a:r>
              <a:rPr lang="en-NZ" u="sng" dirty="0" smtClean="0">
                <a:solidFill>
                  <a:schemeClr val="tx1"/>
                </a:solidFill>
                <a:latin typeface="Showcard Gothic" pitchFamily="82" charset="0"/>
              </a:rPr>
              <a:t>r</a:t>
            </a:r>
            <a:r>
              <a:rPr lang="en-NZ" u="sng" dirty="0" smtClean="0">
                <a:solidFill>
                  <a:schemeClr val="accent4"/>
                </a:solidFill>
                <a:latin typeface="Showcard Gothic" pitchFamily="82" charset="0"/>
              </a:rPr>
              <a:t>y</a:t>
            </a:r>
            <a:endParaRPr lang="en-NZ" u="sng" dirty="0">
              <a:solidFill>
                <a:schemeClr val="accent4"/>
              </a:solidFill>
              <a:latin typeface="Showcard Gothic" pitchFamily="8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100</TotalTime>
  <Words>42</Words>
  <Application>Microsoft Office PowerPoint</Application>
  <PresentationFormat>On-screen Show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Paper</vt:lpstr>
      <vt:lpstr>Careers:</vt:lpstr>
      <vt:lpstr>Introduction</vt:lpstr>
      <vt:lpstr>Career  Description</vt:lpstr>
      <vt:lpstr>Education and Qualifications</vt:lpstr>
      <vt:lpstr>Career Path</vt:lpstr>
      <vt:lpstr>Highlights/Positives</vt:lpstr>
      <vt:lpstr>Downsides/Negatives</vt:lpstr>
      <vt:lpstr>Everyday Life</vt:lpstr>
      <vt:lpstr>Salary</vt:lpstr>
      <vt:lpstr>Career Contributions to the Community</vt:lpstr>
      <vt:lpstr>Why would this Career suit my Personality?</vt:lpstr>
      <vt:lpstr>Conclusion</vt:lpstr>
      <vt:lpstr>Thanks  for  Watching my PowerPoint ! 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Careers:</dc:title>
  <dc:creator>pascual</dc:creator>
  <cp:lastModifiedBy>pascual</cp:lastModifiedBy>
  <cp:revision>11</cp:revision>
  <dcterms:created xsi:type="dcterms:W3CDTF">2011-03-23T03:01:41Z</dcterms:created>
  <dcterms:modified xsi:type="dcterms:W3CDTF">2011-03-23T04:41:57Z</dcterms:modified>
</cp:coreProperties>
</file>